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40959088" cy="23039388"/>
  <p:notesSz cx="7004050" cy="9290050"/>
  <p:defaultTextStyle>
    <a:defPPr>
      <a:defRPr lang="en-US"/>
    </a:defPPr>
    <a:lvl1pPr marL="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1pPr>
    <a:lvl2pPr marL="131064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2pPr>
    <a:lvl3pPr marL="262128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3pPr>
    <a:lvl4pPr marL="393255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4pPr>
    <a:lvl5pPr marL="524319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5pPr>
    <a:lvl6pPr marL="655383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6pPr>
    <a:lvl7pPr marL="786447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7pPr>
    <a:lvl8pPr marL="917575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8pPr>
    <a:lvl9pPr marL="1048639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57" userDrawn="1">
          <p15:clr>
            <a:srgbClr val="A4A3A4"/>
          </p15:clr>
        </p15:guide>
        <p15:guide id="2" pos="129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F5597"/>
    <a:srgbClr val="203864"/>
    <a:srgbClr val="AE7A27"/>
    <a:srgbClr val="FACF42"/>
    <a:srgbClr val="7F7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16" autoAdjust="0"/>
    <p:restoredTop sz="96512" autoAdjust="0"/>
  </p:normalViewPr>
  <p:slideViewPr>
    <p:cSldViewPr showGuides="1">
      <p:cViewPr varScale="1">
        <p:scale>
          <a:sx n="26" d="100"/>
          <a:sy n="26" d="100"/>
        </p:scale>
        <p:origin x="-821" y="-86"/>
      </p:cViewPr>
      <p:guideLst>
        <p:guide orient="horz" pos="7257"/>
        <p:guide pos="129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D254D-0185-514A-A0FE-AA74D298D5F1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212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528F1-9754-8B43-8508-1ED5A06D7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1pPr>
    <a:lvl2pPr marL="53657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2pPr>
    <a:lvl3pPr marL="107378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3pPr>
    <a:lvl4pPr marL="161036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4pPr>
    <a:lvl5pPr marL="214693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5pPr>
    <a:lvl6pPr marL="268414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6pPr>
    <a:lvl7pPr marL="322072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7pPr>
    <a:lvl8pPr marL="375729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8pPr>
    <a:lvl9pPr marL="429450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212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3528F1-9754-8B43-8508-1ED5A06D7C2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0390212" y="0"/>
            <a:ext cx="568877" cy="230393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568877" cy="230393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40959088" cy="28799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20159462"/>
            <a:ext cx="40959088" cy="28799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1" name="Instructions"/>
          <p:cNvSpPr/>
          <p:nvPr userDrawn="1"/>
        </p:nvSpPr>
        <p:spPr>
          <a:xfrm>
            <a:off x="-8191817" y="0"/>
            <a:ext cx="7622941" cy="230393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701" tIns="144701" rIns="144701" bIns="144701" rtlCol="0" anchor="t"/>
          <a:lstStyle>
            <a:defPPr>
              <a:defRPr lang="en-US"/>
            </a:defPPr>
            <a:lvl1pPr marL="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0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1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1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62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02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43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383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24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Print Size:</a:t>
            </a:r>
            <a:endParaRPr sz="5475" dirty="0">
              <a:solidFill>
                <a:srgbClr val="7F7F7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poster template is 21” high by 36” wide and is printed at 200% for a 42” high by 72” wide poster. It can be used to print any poster with a 7:12 aspect ratio.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Placeholders</a:t>
            </a:r>
            <a:r>
              <a:rPr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various elements included</a:t>
            </a: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this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are ones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Feel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Image</a:t>
            </a:r>
            <a:r>
              <a:rPr lang="en-US" sz="547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Quality</a:t>
            </a: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3485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Insert, Picture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3485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520"/>
              </a:spcAft>
            </a:pPr>
            <a:r>
              <a:rPr lang="en-US" sz="299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99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99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41527964" y="0"/>
            <a:ext cx="7736717" cy="23039388"/>
            <a:chOff x="33832800" y="0"/>
            <a:chExt cx="12801600" cy="43891200"/>
          </a:xfrm>
        </p:grpSpPr>
        <p:sp>
          <p:nvSpPr>
            <p:cNvPr id="13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0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1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1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62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02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43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383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24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Change</a:t>
              </a:r>
              <a:r>
                <a:rPr lang="en-US" sz="547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endParaRPr sz="5475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Colors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99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/>
              </a:r>
              <a:br>
                <a:rPr lang="en-US" sz="299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99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4281341" y="8882743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27388" y="22765111"/>
            <a:ext cx="6591394" cy="2230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7956" y="922642"/>
            <a:ext cx="36863179" cy="3839898"/>
          </a:xfrm>
          <a:prstGeom prst="rect">
            <a:avLst/>
          </a:prstGeom>
        </p:spPr>
        <p:txBody>
          <a:bodyPr vert="horz" lIns="223286" tIns="111644" rIns="223286" bIns="111644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956" y="5375862"/>
            <a:ext cx="36863179" cy="15204930"/>
          </a:xfrm>
          <a:prstGeom prst="rect">
            <a:avLst/>
          </a:prstGeom>
        </p:spPr>
        <p:txBody>
          <a:bodyPr vert="horz" lIns="223286" tIns="111644" rIns="223286" bIns="111644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954" y="21354103"/>
            <a:ext cx="9557121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l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pPr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94355" y="21354103"/>
            <a:ext cx="12970378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ctr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354013" y="21354103"/>
            <a:ext cx="9557121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r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2778760" rtl="0" eaLnBrk="1" latinLnBrk="0" hangingPunct="1">
        <a:spcBef>
          <a:spcPct val="0"/>
        </a:spcBef>
        <a:buNone/>
        <a:defRPr sz="49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9560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79120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86804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3pPr>
      <a:lvl4pPr marL="115760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40" kern="1200">
          <a:solidFill>
            <a:schemeClr val="tx1"/>
          </a:solidFill>
          <a:latin typeface="+mn-lt"/>
          <a:ea typeface="+mn-ea"/>
          <a:cs typeface="+mn-cs"/>
        </a:defRPr>
      </a:lvl4pPr>
      <a:lvl5pPr marL="144716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»"/>
        <a:defRPr sz="2240" kern="1200">
          <a:solidFill>
            <a:schemeClr val="tx1"/>
          </a:solidFill>
          <a:latin typeface="+mn-lt"/>
          <a:ea typeface="+mn-ea"/>
          <a:cs typeface="+mn-cs"/>
        </a:defRPr>
      </a:lvl5pPr>
      <a:lvl6pPr marL="764095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6pPr>
      <a:lvl7pPr marL="903033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7pPr>
      <a:lvl8pPr marL="1041971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09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1pPr>
      <a:lvl2pPr marL="138938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2pPr>
      <a:lvl3pPr marL="277876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3pPr>
      <a:lvl4pPr marL="416814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4pPr>
      <a:lvl5pPr marL="555688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5pPr>
      <a:lvl6pPr marL="694626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6pPr>
      <a:lvl7pPr marL="833564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7pPr>
      <a:lvl8pPr marL="972502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8pPr>
      <a:lvl9pPr marL="1111440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34032" y="-395304"/>
            <a:ext cx="40993120" cy="33531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5340"/>
          </a:p>
        </p:txBody>
      </p:sp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34028" y="773992"/>
            <a:ext cx="40959088" cy="148873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15760" tIns="289401" rIns="115760" bIns="289401" anchor="ctr" anchorCtr="0">
            <a:spAutoFit/>
          </a:bodyPr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995"/>
              </a:spcAft>
            </a:pPr>
            <a:r>
              <a:rPr lang="en-SG" sz="5585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(font size:54) </a:t>
            </a:r>
            <a:endParaRPr lang="en-IN" sz="5585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-22860" y="2051685"/>
            <a:ext cx="40959405" cy="528320"/>
          </a:xfrm>
          <a:prstGeom prst="rect">
            <a:avLst/>
          </a:prstGeom>
          <a:noFill/>
          <a:ln>
            <a:solidFill>
              <a:srgbClr val="203864"/>
            </a:solidFill>
          </a:ln>
          <a:effectLst/>
        </p:spPr>
        <p:txBody>
          <a:bodyPr lIns="115760" tIns="115760" rIns="115760" bIns="115760" anchor="ctr" anchorCtr="0"/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725" b="1" dirty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25" dirty="0">
                <a:solidFill>
                  <a:srgbClr val="2F55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and affiliation (font size: 36)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21853" y="54303"/>
            <a:ext cx="4179072" cy="2448220"/>
          </a:xfrm>
          <a:prstGeom prst="rect">
            <a:avLst/>
          </a:prstGeom>
          <a:solidFill>
            <a:srgbClr val="FFFF00"/>
          </a:solidFill>
          <a:ln>
            <a:solidFill>
              <a:srgbClr val="203864"/>
            </a:solidFill>
          </a:ln>
        </p:spPr>
        <p:txBody>
          <a:bodyPr wrap="square" rtlCol="0">
            <a:spAutoFit/>
          </a:bodyPr>
          <a:lstStyle/>
          <a:p>
            <a:r>
              <a:rPr lang="en-IN" sz="4925" dirty="0">
                <a:latin typeface="Cambria Math" panose="02040503050406030204" pitchFamily="18" charset="0"/>
                <a:ea typeface="Cambria Math" panose="02040503050406030204" pitchFamily="18" charset="0"/>
              </a:rPr>
              <a:t>Presenters’ Institution Logo</a:t>
            </a:r>
            <a:endParaRPr lang="en-IN" sz="895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604490" y="3023235"/>
            <a:ext cx="14594840" cy="66611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8162" y="-227217"/>
            <a:ext cx="40442760" cy="150685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en-US" sz="4400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Annual National Conference of the Indian Association of Preventive and Social Medicine </a:t>
            </a:r>
          </a:p>
          <a:p>
            <a:pPr algn="ctr"/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32</a:t>
            </a:r>
            <a:r>
              <a:rPr lang="en-US" sz="4400" b="1" baseline="30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State IAPSMCON 2026-Gujarat Chapter </a:t>
            </a: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IN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IAPSMCON 2026</a:t>
            </a:r>
            <a:endParaRPr lang="en-IN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684995" y="3037896"/>
            <a:ext cx="9984469" cy="70939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43" name="Content Placeholder 6"/>
          <p:cNvSpPr txBox="1"/>
          <p:nvPr/>
        </p:nvSpPr>
        <p:spPr>
          <a:xfrm>
            <a:off x="30685780" y="3874655"/>
            <a:ext cx="9983683" cy="8576184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46" name="Content Placeholder 2"/>
          <p:cNvSpPr txBox="1"/>
          <p:nvPr/>
        </p:nvSpPr>
        <p:spPr>
          <a:xfrm>
            <a:off x="30684995" y="20119207"/>
            <a:ext cx="9983680" cy="2449487"/>
          </a:xfrm>
          <a:prstGeom prst="rect">
            <a:avLst/>
          </a:prstGeom>
          <a:noFill/>
          <a:ln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684996" y="12560050"/>
            <a:ext cx="9983682" cy="64193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</a:p>
        </p:txBody>
      </p:sp>
      <p:sp>
        <p:nvSpPr>
          <p:cNvPr id="23" name="Content Placeholder 6"/>
          <p:cNvSpPr txBox="1"/>
          <p:nvPr/>
        </p:nvSpPr>
        <p:spPr>
          <a:xfrm>
            <a:off x="30684995" y="13332435"/>
            <a:ext cx="9983681" cy="5832298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684994" y="19295185"/>
            <a:ext cx="9983681" cy="70630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86385" y="3061970"/>
            <a:ext cx="14809470" cy="6546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(font size:48)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6540" y="7298004"/>
            <a:ext cx="14839950" cy="9366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286385" y="12307314"/>
            <a:ext cx="14810105" cy="10296000"/>
          </a:xfrm>
          <a:prstGeom prst="rect">
            <a:avLst/>
          </a:prstGeom>
          <a:noFill/>
          <a:ln w="12700">
            <a:solidFill>
              <a:srgbClr val="203864"/>
            </a:solidFill>
          </a:ln>
          <a:effectLst/>
        </p:spPr>
        <p:txBody>
          <a:bodyPr wrap="square" lIns="162130" tIns="162130" rIns="162130" bIns="16213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setting: (font size: 44) </a:t>
            </a:r>
          </a:p>
          <a:p>
            <a:pPr algn="just"/>
            <a:r>
              <a:rPr lang="en-US" sz="40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design: </a:t>
            </a:r>
          </a:p>
          <a:p>
            <a:pPr algn="just"/>
            <a:endParaRPr lang="en-US" sz="4000" dirty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population: </a:t>
            </a:r>
          </a:p>
          <a:p>
            <a:pPr algn="just"/>
            <a:endParaRPr lang="en-US" sz="4000" dirty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duration :  </a:t>
            </a:r>
          </a:p>
          <a:p>
            <a:pPr algn="just"/>
            <a:endParaRPr lang="en-US" sz="4000" dirty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Sample size :  </a:t>
            </a:r>
          </a:p>
          <a:p>
            <a:pPr algn="just"/>
            <a:endParaRPr lang="en-US" sz="4000" dirty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Sample size calculation</a:t>
            </a:r>
            <a:r>
              <a:rPr lang="en-US" sz="4400" dirty="0" smtClean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4000" dirty="0" smtClean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 defTabSz="2711496" eaLnBrk="1" hangingPunct="1">
              <a:defRPr/>
            </a:pPr>
            <a:r>
              <a:rPr lang="en-US" sz="4400" dirty="0" smtClean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Sampling strategy:</a:t>
            </a:r>
          </a:p>
          <a:p>
            <a:pPr algn="just" defTabSz="2711496" eaLnBrk="1" hangingPunct="1">
              <a:defRPr/>
            </a:pPr>
            <a:endParaRPr lang="en-US" sz="4000" dirty="0" smtClean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 defTabSz="2711496" eaLnBrk="1" hangingPunct="1">
              <a:defRPr/>
            </a:pPr>
            <a:r>
              <a:rPr lang="en-US" sz="4400" dirty="0" smtClean="0">
                <a:solidFill>
                  <a:srgbClr val="203864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tool:</a:t>
            </a:r>
          </a:p>
          <a:p>
            <a:pPr algn="just">
              <a:lnSpc>
                <a:spcPct val="150000"/>
              </a:lnSpc>
            </a:pPr>
            <a:endParaRPr lang="en-US" sz="4400" dirty="0">
              <a:solidFill>
                <a:srgbClr val="203864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385" y="8304984"/>
            <a:ext cx="14886940" cy="2988000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just">
              <a:lnSpc>
                <a:spcPct val="150000"/>
              </a:lnSpc>
            </a:pPr>
            <a:endParaRPr lang="en-US" sz="455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9560" y="11376818"/>
            <a:ext cx="14883765" cy="81407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6385" y="3804390"/>
            <a:ext cx="14763871" cy="3384000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just">
              <a:lnSpc>
                <a:spcPct val="150000"/>
              </a:lnSpc>
            </a:pPr>
            <a:endParaRPr lang="en-US" sz="455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2620044" y="-361669"/>
            <a:ext cx="4179072" cy="1252103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62130" tIns="162130" rIns="162130" bIns="16213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IN" sz="4550" b="1" dirty="0">
                <a:solidFill>
                  <a:schemeClr val="accent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Registration ID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15716250" y="3985260"/>
            <a:ext cx="14483080" cy="1859470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56751" tIns="156751" rIns="156751" bIns="15675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solidFill>
                <a:srgbClr val="00206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D:\guru\2026\iapsmcon 2026\Presentation guidelin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37476" y="-339014"/>
            <a:ext cx="3241208" cy="30789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rgia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bg1"/>
        </a:solidFill>
        <a:ln w="12700">
          <a:solidFill>
            <a:schemeClr val="accent1">
              <a:lumMod val="75000"/>
            </a:schemeClr>
          </a:solidFill>
        </a:ln>
      </a:spPr>
      <a:bodyPr wrap="square" lIns="156751" tIns="156751" rIns="156751" bIns="156751">
        <a:spAutoFit/>
      </a:bodyPr>
      <a:lstStyle>
        <a:defPPr algn="l">
          <a:lnSpc>
            <a:spcPct val="150000"/>
          </a:lnSpc>
          <a:defRPr sz="4400" dirty="0">
            <a:solidFill>
              <a:srgbClr val="002060"/>
            </a:solidFill>
            <a:latin typeface="Times New Roman" panose="02020603050405020304" pitchFamily="18" charset="0"/>
            <a:ea typeface="Cambria Math" panose="020405030504060302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86</Words>
  <Application>WPS Presentation</Application>
  <PresentationFormat>Custom</PresentationFormat>
  <Paragraphs>51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Genigraphics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42x72</dc:title>
  <dc:creator>Jay Larson</dc:creator>
  <dc:description>Quality poster printing_x000d_
www.genigraphics.com_x000d_
1-800-790-4001</dc:description>
  <cp:lastModifiedBy>User</cp:lastModifiedBy>
  <cp:revision>149</cp:revision>
  <cp:lastPrinted>2013-02-12T02:21:00Z</cp:lastPrinted>
  <dcterms:created xsi:type="dcterms:W3CDTF">2013-02-10T21:14:00Z</dcterms:created>
  <dcterms:modified xsi:type="dcterms:W3CDTF">2026-01-05T06:19:51Z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3AFA1CA308114D14910C6C2BF12D12E2_13</vt:lpwstr>
  </property>
  <property fmtid="{D5CDD505-2E9C-101B-9397-08002B2CF9AE}" pid="3" name="KSOProductBuildVer">
    <vt:lpwstr>1033-12.2.0.23196</vt:lpwstr>
  </property>
</Properties>
</file>